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7" r:id="rId3"/>
    <p:sldId id="1027" r:id="rId4"/>
    <p:sldId id="1028" r:id="rId5"/>
    <p:sldId id="1018" r:id="rId6"/>
    <p:sldId id="1020" r:id="rId7"/>
    <p:sldId id="103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1953868"/>
          </a:xfrm>
        </p:spPr>
        <p:txBody>
          <a:bodyPr/>
          <a:lstStyle/>
          <a:p>
            <a:pPr hangingPunct="0">
              <a:tabLst>
                <a:tab pos="2690813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小春正在看城市图书馆的宣传海报。根据相关信息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D970EFC5-7E1C-AD67-E913-38DD7CB3E4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115866"/>
              </p:ext>
            </p:extLst>
          </p:nvPr>
        </p:nvGraphicFramePr>
        <p:xfrm>
          <a:off x="478582" y="3197763"/>
          <a:ext cx="11350977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1350977">
                  <a:extLst>
                    <a:ext uri="{9D8B030D-6E8A-4147-A177-3AD203B41FA5}">
                      <a16:colId xmlns:a16="http://schemas.microsoft.com/office/drawing/2014/main" val="1845707926"/>
                    </a:ext>
                  </a:extLst>
                </a:gridCol>
              </a:tblGrid>
              <a:tr h="250806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 to Sunday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Section 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newspaper, magazine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Section 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story books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Section 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cartoon books, picture books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983" marR="339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823251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BDBD56B5-CC55-5D21-E37E-7672458A38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070" y="1331976"/>
            <a:ext cx="1944216" cy="40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F409B6-96BE-2D09-C11F-65305863CB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72130"/>
              </p:ext>
            </p:extLst>
          </p:nvPr>
        </p:nvGraphicFramePr>
        <p:xfrm>
          <a:off x="478582" y="963256"/>
          <a:ext cx="11350977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11350977">
                  <a:extLst>
                    <a:ext uri="{9D8B030D-6E8A-4147-A177-3AD203B41FA5}">
                      <a16:colId xmlns:a16="http://schemas.microsoft.com/office/drawing/2014/main" val="1845707926"/>
                    </a:ext>
                  </a:extLst>
                </a:gridCol>
              </a:tblGrid>
              <a:tr h="250806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service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Flying Pigeon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borrow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ordering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下单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ll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express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快递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marL="3620135" indent="-3620135"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365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kites,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paper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stories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983" marR="339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9823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borrow books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on Monday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 on Friday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am on Saturday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上分攻略.eps">
            <a:extLst>
              <a:ext uri="{FF2B5EF4-FFF2-40B4-BE49-F238E27FC236}">
                <a16:creationId xmlns:a16="http://schemas.microsoft.com/office/drawing/2014/main" id="{BB96861E-0A75-8590-5553-848881AB5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374" y="1315968"/>
            <a:ext cx="4006160" cy="1881768"/>
          </a:xfrm>
          <a:prstGeom prst="rect">
            <a:avLst/>
          </a:prstGeom>
        </p:spPr>
      </p:pic>
      <p:sp>
        <p:nvSpPr>
          <p:cNvPr id="3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7751390" y="1696430"/>
            <a:ext cx="386214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AEEA262-4E59-12DA-3014-D82430E9D4B3}"/>
              </a:ext>
            </a:extLst>
          </p:cNvPr>
          <p:cNvSpPr txBox="1"/>
          <p:nvPr/>
        </p:nvSpPr>
        <p:spPr>
          <a:xfrm>
            <a:off x="978551" y="947904"/>
            <a:ext cx="7241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1B15FE4-4684-64B0-E56A-1BAA752A8BDF}"/>
              </a:ext>
            </a:extLst>
          </p:cNvPr>
          <p:cNvSpPr txBox="1">
            <a:spLocks/>
          </p:cNvSpPr>
          <p:nvPr/>
        </p:nvSpPr>
        <p:spPr bwMode="auto">
          <a:xfrm>
            <a:off x="360854" y="3393657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borrow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Peppa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Section 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Section 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Section C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9CEC241-D44A-1335-7FB0-BCD4E525B293}"/>
              </a:ext>
            </a:extLst>
          </p:cNvPr>
          <p:cNvSpPr txBox="1"/>
          <p:nvPr/>
        </p:nvSpPr>
        <p:spPr>
          <a:xfrm>
            <a:off x="956262" y="3522433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998" y="692696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borrow the books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week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two weeks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fifteen days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779C6C-3B95-59FC-6F38-833AE07DDC22}"/>
              </a:ext>
            </a:extLst>
          </p:cNvPr>
          <p:cNvSpPr txBox="1"/>
          <p:nvPr/>
        </p:nvSpPr>
        <p:spPr>
          <a:xfrm>
            <a:off x="991782" y="812680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 txBox="1">
            <a:spLocks/>
          </p:cNvSpPr>
          <p:nvPr/>
        </p:nvSpPr>
        <p:spPr bwMode="auto">
          <a:xfrm>
            <a:off x="360854" y="3241641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likes drawing. He can borrow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7D5EE2-2E7D-9AD3-F36B-54B9C7235C87}"/>
              </a:ext>
            </a:extLst>
          </p:cNvPr>
          <p:cNvSpPr txBox="1"/>
          <p:nvPr/>
        </p:nvSpPr>
        <p:spPr>
          <a:xfrm>
            <a:off x="973846" y="3352833"/>
            <a:ext cx="584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statements is true?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You can stay at home and borrow the books from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2288" indent="635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 need to pay for one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borrow three books on the APP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librarian will take the books to your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54E4867-C32B-8681-A512-8E7B1C5D27A5}"/>
              </a:ext>
            </a:extLst>
          </p:cNvPr>
          <p:cNvSpPr txBox="1"/>
          <p:nvPr/>
        </p:nvSpPr>
        <p:spPr>
          <a:xfrm>
            <a:off x="954590" y="1595976"/>
            <a:ext cx="595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465991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书面表达。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小春打算乘坐公共汽车去城市图书馆看书，她在公交站看到了一些宣传海报。请根据图片提示，补全海报上的规则。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zxc215.jpg" descr="id:2147495320;FounderCES">
            <a:extLst>
              <a:ext uri="{FF2B5EF4-FFF2-40B4-BE49-F238E27FC236}">
                <a16:creationId xmlns:a16="http://schemas.microsoft.com/office/drawing/2014/main" id="{0700AD31-B2AF-7D53-A6B7-13ABC546C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957" y="2479761"/>
            <a:ext cx="1461043" cy="1430913"/>
          </a:xfrm>
          <a:prstGeom prst="rect">
            <a:avLst/>
          </a:prstGeom>
        </p:spPr>
      </p:pic>
      <p:pic>
        <p:nvPicPr>
          <p:cNvPr id="6" name="zxc216.jpg" descr="id:2147495327;FounderCES">
            <a:extLst>
              <a:ext uri="{FF2B5EF4-FFF2-40B4-BE49-F238E27FC236}">
                <a16:creationId xmlns:a16="http://schemas.microsoft.com/office/drawing/2014/main" id="{D0BEE902-182B-6EA5-CA37-5B962CF12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424" y="2479761"/>
            <a:ext cx="1533989" cy="1430913"/>
          </a:xfrm>
          <a:prstGeom prst="rect">
            <a:avLst/>
          </a:prstGeom>
        </p:spPr>
      </p:pic>
      <p:pic>
        <p:nvPicPr>
          <p:cNvPr id="7" name="zxc217.jpg" descr="id:2147495334;FounderCES">
            <a:extLst>
              <a:ext uri="{FF2B5EF4-FFF2-40B4-BE49-F238E27FC236}">
                <a16:creationId xmlns:a16="http://schemas.microsoft.com/office/drawing/2014/main" id="{413D6F74-8028-1579-2658-2AB9F91E5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008" y="2479761"/>
            <a:ext cx="1285020" cy="1430913"/>
          </a:xfrm>
          <a:prstGeom prst="rect">
            <a:avLst/>
          </a:prstGeom>
        </p:spPr>
      </p:pic>
      <p:pic>
        <p:nvPicPr>
          <p:cNvPr id="8" name="zxc218.jpg" descr="id:2147495341;FounderCES">
            <a:extLst>
              <a:ext uri="{FF2B5EF4-FFF2-40B4-BE49-F238E27FC236}">
                <a16:creationId xmlns:a16="http://schemas.microsoft.com/office/drawing/2014/main" id="{AE7EFB38-4110-091F-C7A1-62C272A8DC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8749" y="2479761"/>
            <a:ext cx="1430913" cy="1430913"/>
          </a:xfrm>
          <a:prstGeom prst="rect">
            <a:avLst/>
          </a:prstGeom>
        </p:spPr>
      </p:pic>
      <p:sp>
        <p:nvSpPr>
          <p:cNvPr id="9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3911456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en-US"/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A20CD2DB-B8DC-7DCC-25E8-D8399E694C2E}"/>
              </a:ext>
            </a:extLst>
          </p:cNvPr>
          <p:cNvSpPr txBox="1">
            <a:spLocks/>
          </p:cNvSpPr>
          <p:nvPr/>
        </p:nvSpPr>
        <p:spPr bwMode="auto">
          <a:xfrm>
            <a:off x="360854" y="3919921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Stand in Line to get on the bus.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A63879E-3B66-6145-E75A-68C84FF306C2}"/>
              </a:ext>
            </a:extLst>
          </p:cNvPr>
          <p:cNvSpPr txBox="1"/>
          <p:nvPr/>
        </p:nvSpPr>
        <p:spPr>
          <a:xfrm>
            <a:off x="370785" y="4646503"/>
            <a:ext cx="74411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Offer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seat to the elderly.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FFA97FC-5D4C-A662-C364-FCABFF19679F}"/>
              </a:ext>
            </a:extLst>
          </p:cNvPr>
          <p:cNvSpPr txBox="1"/>
          <p:nvPr/>
        </p:nvSpPr>
        <p:spPr>
          <a:xfrm>
            <a:off x="387359" y="5361172"/>
            <a:ext cx="6093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Don’t make noise on the bus.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F238EFD-D5F5-8AA5-2936-1A452291E47E}"/>
              </a:ext>
            </a:extLst>
          </p:cNvPr>
          <p:cNvSpPr txBox="1"/>
          <p:nvPr/>
        </p:nvSpPr>
        <p:spPr>
          <a:xfrm>
            <a:off x="387359" y="5978375"/>
            <a:ext cx="7606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Don’t smoke on the bus.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233</Words>
  <Application>Microsoft Office PowerPoint</Application>
  <PresentationFormat>自定义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362</cp:revision>
  <dcterms:created xsi:type="dcterms:W3CDTF">2020-11-06T05:24:00Z</dcterms:created>
  <dcterms:modified xsi:type="dcterms:W3CDTF">2025-06-10T01:42:57Z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